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3" d="100"/>
          <a:sy n="63" d="100"/>
        </p:scale>
        <p:origin x="804" y="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2A89BC-1215-F260-C077-82A245244B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1A34C4-C538-477D-6E3D-D2575D2420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C611C1-DDB4-6669-EC32-0F842C010E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DDA86B-9359-4360-B83D-3304AB7C603F}" type="datetimeFigureOut">
              <a:rPr lang="en-ZA" smtClean="0"/>
              <a:t>2023/09/27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5625D9-8B03-6E46-C950-F27B8DC9BB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78CA21-C363-2B0E-8417-BDBA8D15DE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44BB0-CE28-4EEA-8C0B-0142C70C7B18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4008855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60EC2-8514-7992-8BF7-66952A26E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8E8A134-6A7B-24AC-01F4-CFBAF4BFE6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C96B0D-1054-EA63-64D3-684CA9199E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DDA86B-9359-4360-B83D-3304AB7C603F}" type="datetimeFigureOut">
              <a:rPr lang="en-ZA" smtClean="0"/>
              <a:t>2023/09/27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769F12-3434-57F3-ED4F-17529B6B5E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499B91-CB45-F4B1-04E6-DFE9F3367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44BB0-CE28-4EEA-8C0B-0142C70C7B18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0445139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9EFE78B-26AA-A8E5-188D-B5032DEFDA7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2C0C7D-78DB-117A-9152-1E466DE553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0A0B1A-043D-C777-55F6-6C6FA4484A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DDA86B-9359-4360-B83D-3304AB7C603F}" type="datetimeFigureOut">
              <a:rPr lang="en-ZA" smtClean="0"/>
              <a:t>2023/09/27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1B98A0-B2FC-8494-58A2-47F50772D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CA597C-3384-D2C5-5708-A4544760CA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44BB0-CE28-4EEA-8C0B-0142C70C7B18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9872288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7A87BE-91F4-BB14-071E-D4303929D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06FE86-C8FD-3A27-AE53-62F6847A6E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6E4859-13A5-2F05-7AE4-7AFED74FD0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DDA86B-9359-4360-B83D-3304AB7C603F}" type="datetimeFigureOut">
              <a:rPr lang="en-ZA" smtClean="0"/>
              <a:t>2023/09/27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1A7C2A-2512-942D-345A-99A23D3B07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977BA2-1737-7823-24EA-3D07D4ACC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44BB0-CE28-4EEA-8C0B-0142C70C7B18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3868934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B2592A-26AD-05DA-00B8-47A677D6E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E17DF3-868C-8414-5628-AABDD03130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56766E-3979-76BD-F307-D75A3E39C0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DDA86B-9359-4360-B83D-3304AB7C603F}" type="datetimeFigureOut">
              <a:rPr lang="en-ZA" smtClean="0"/>
              <a:t>2023/09/27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889497-0C74-81ED-B6D8-B12BF10E50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F90CE8-50C0-7122-583D-A88729FE52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44BB0-CE28-4EEA-8C0B-0142C70C7B18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2970058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D3B9A7-6E2A-71CA-216B-0A0142C69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1F88AA-8DFE-709C-DF96-0550796A9C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365D83-31B9-5B3F-99D4-EE8F16CA90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740901-9311-DE60-4643-4119A6E118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DDA86B-9359-4360-B83D-3304AB7C603F}" type="datetimeFigureOut">
              <a:rPr lang="en-ZA" smtClean="0"/>
              <a:t>2023/09/27</a:t>
            </a:fld>
            <a:endParaRPr lang="en-Z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E1277D-F4A9-5EFC-1120-6A417269BF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28A848-6551-5D60-E820-6A1E5E6B9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44BB0-CE28-4EEA-8C0B-0142C70C7B18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7216252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6B924C-E041-B474-3BDA-68E112793E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5CE524-8EF2-A76B-A5D5-F77A63A4E1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9247B2-F94E-15C4-93B8-8DC2873FA6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155854-79F6-2F9F-4A4B-A891460E4E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C19EE59-A712-7004-5E4A-1415ECE23E3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FDE2CE7-AC27-94A6-C8D0-775E709566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DDA86B-9359-4360-B83D-3304AB7C603F}" type="datetimeFigureOut">
              <a:rPr lang="en-ZA" smtClean="0"/>
              <a:t>2023/09/27</a:t>
            </a:fld>
            <a:endParaRPr lang="en-Z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BD0F657-3FC2-1DB4-0501-050C913EFF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87B21FF-7BF6-9E93-C1B2-5DC0F9E525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44BB0-CE28-4EEA-8C0B-0142C70C7B18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3194832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4D3E49-52E9-FE5B-6901-9EF1BFE98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B5F25B4-2CEC-C37C-6DDB-5AFF9DDC31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DDA86B-9359-4360-B83D-3304AB7C603F}" type="datetimeFigureOut">
              <a:rPr lang="en-ZA" smtClean="0"/>
              <a:t>2023/09/27</a:t>
            </a:fld>
            <a:endParaRPr lang="en-Z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466B0F-0A7C-59F1-06DD-48BFD7D790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664B6A-E2EF-0C07-1501-C86F0084B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44BB0-CE28-4EEA-8C0B-0142C70C7B18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385394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E05AA81-0DD4-4358-639C-B8B3DD897B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DDA86B-9359-4360-B83D-3304AB7C603F}" type="datetimeFigureOut">
              <a:rPr lang="en-ZA" smtClean="0"/>
              <a:t>2023/09/27</a:t>
            </a:fld>
            <a:endParaRPr lang="en-Z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9337A6D-625D-A227-CADD-AE667F9C8A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23F4D6-7BD8-649C-826D-2AD02F1579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44BB0-CE28-4EEA-8C0B-0142C70C7B18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1272889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27C0F6-2BBB-7EA8-0FCA-DA19658E1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38B841-1B58-D51C-6A7E-1ED678E2B3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2911E4-82B1-C83E-63DB-E4FEF5B518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1C604F-1E35-3ED9-79A7-B4AA65EB6B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DDA86B-9359-4360-B83D-3304AB7C603F}" type="datetimeFigureOut">
              <a:rPr lang="en-ZA" smtClean="0"/>
              <a:t>2023/09/27</a:t>
            </a:fld>
            <a:endParaRPr lang="en-Z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4D3DDA-B086-46D6-F04D-BBC50BC79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C7BC8C-6092-6A91-3A41-F66D34DCAA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44BB0-CE28-4EEA-8C0B-0142C70C7B18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7891618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D6304B-1D53-7663-4C63-D0A98B5C21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23AB72F-99AC-8B88-9A58-91F4E9E57E1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Z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9B7616-83E2-8672-9AD6-50FEDB4807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44C735-0F41-6874-B9EE-9381BC1D9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DDA86B-9359-4360-B83D-3304AB7C603F}" type="datetimeFigureOut">
              <a:rPr lang="en-ZA" smtClean="0"/>
              <a:t>2023/09/27</a:t>
            </a:fld>
            <a:endParaRPr lang="en-Z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107D0F-2F8A-2F1D-7D88-19859AFAA6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2A8637-D04E-9C40-CBA9-C5BAD511EE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44BB0-CE28-4EEA-8C0B-0142C70C7B18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3655137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77B7995-5F2E-8117-FC36-50DB049C34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9C35E2-7565-8252-B78C-27F9A4877C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ADB41E-59E9-1140-DE41-3E2A349160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DDA86B-9359-4360-B83D-3304AB7C603F}" type="datetimeFigureOut">
              <a:rPr lang="en-ZA" smtClean="0"/>
              <a:t>2023/09/27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F70845-269C-12BF-9019-8064813CD9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20864A-9C35-4EDF-3B96-AB278D23BB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544BB0-CE28-4EEA-8C0B-0142C70C7B18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4739060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10" Type="http://schemas.openxmlformats.org/officeDocument/2006/relationships/image" Target="../media/image6.png"/><Relationship Id="rId4" Type="http://schemas.openxmlformats.org/officeDocument/2006/relationships/image" Target="../media/image1.png"/><Relationship Id="rId9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7CC4F97-8D08-6BD1-82D1-F28CA87ECF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1280" y="13507"/>
            <a:ext cx="3220720" cy="81070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A64C2A7-006D-D2F0-41CA-688139826325}"/>
              </a:ext>
            </a:extLst>
          </p:cNvPr>
          <p:cNvSpPr txBox="1"/>
          <p:nvPr/>
        </p:nvSpPr>
        <p:spPr>
          <a:xfrm>
            <a:off x="-172720" y="-27761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ZA" sz="4400" dirty="0"/>
              <a:t>What did I learn about the community</a:t>
            </a:r>
          </a:p>
        </p:txBody>
      </p:sp>
      <p:pic>
        <p:nvPicPr>
          <p:cNvPr id="33" name="Video 32">
            <a:hlinkClick r:id="" action="ppaction://media"/>
            <a:extLst>
              <a:ext uri="{FF2B5EF4-FFF2-40B4-BE49-F238E27FC236}">
                <a16:creationId xmlns:a16="http://schemas.microsoft.com/office/drawing/2014/main" id="{7F195799-4DA3-2549-6AE7-A56F9605A47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rcRect l="21875" r="218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25096CC-5FF2-711E-5042-F4E7A97477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02000" y="1333500"/>
            <a:ext cx="5588000" cy="4191000"/>
          </a:xfrm>
          <a:prstGeom prst="rect">
            <a:avLst/>
          </a:prstGeom>
          <a:effectLst>
            <a:outerShdw dist="50800" dir="54000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0B86890-4B91-363E-6BFC-6CE722CC97D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Blur radius="96"/>
                    </a14:imgEffect>
                  </a14:imgLayer>
                </a14:imgProps>
              </a:ext>
            </a:extLst>
          </a:blip>
          <a:srcRect l="36906" t="42070" r="52561" b="38586"/>
          <a:stretch/>
        </p:blipFill>
        <p:spPr>
          <a:xfrm>
            <a:off x="5392507" y="3099373"/>
            <a:ext cx="588579" cy="810708"/>
          </a:xfrm>
          <a:prstGeom prst="rect">
            <a:avLst/>
          </a:prstGeom>
          <a:effectLst>
            <a:outerShdw dist="25400" sx="1000" sy="1000" algn="ctr" rotWithShape="0">
              <a:schemeClr val="tx2">
                <a:lumMod val="75000"/>
                <a:alpha val="76000"/>
              </a:schemeClr>
            </a:outerShdw>
            <a:softEdge rad="0"/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43A3E59-D9F4-16E4-1AC1-B42DA2F41D6E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Blur radius="67"/>
                    </a14:imgEffect>
                  </a14:imgLayer>
                </a14:imgProps>
              </a:ext>
            </a:extLst>
          </a:blip>
          <a:srcRect t="58716" r="44727" b="10012"/>
          <a:stretch/>
        </p:blipFill>
        <p:spPr>
          <a:xfrm>
            <a:off x="3388359" y="3817596"/>
            <a:ext cx="3088641" cy="131064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AA3DBDE-9568-8B7B-59E1-92334A89440A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Blur radius="85"/>
                    </a14:imgEffect>
                  </a14:imgLayer>
                </a14:imgProps>
              </a:ext>
            </a:extLst>
          </a:blip>
          <a:srcRect l="9182" t="33989" r="69182" b="50909"/>
          <a:stretch/>
        </p:blipFill>
        <p:spPr>
          <a:xfrm>
            <a:off x="3723638" y="2717876"/>
            <a:ext cx="1209041" cy="63293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939C84D-621F-CE1F-E03E-39C4047CE032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Blur radius="85"/>
                    </a14:imgEffect>
                  </a14:imgLayer>
                </a14:imgProps>
              </a:ext>
            </a:extLst>
          </a:blip>
          <a:srcRect l="89574" t="40393" r="260" b="46054"/>
          <a:stretch/>
        </p:blipFill>
        <p:spPr>
          <a:xfrm>
            <a:off x="8321039" y="2959648"/>
            <a:ext cx="568961" cy="56896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370B84F3-F8B3-0CE4-4839-6695A213924D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Blur radius="85"/>
                    </a14:imgEffect>
                  </a14:imgLayer>
                </a14:imgProps>
              </a:ext>
            </a:extLst>
          </a:blip>
          <a:srcRect l="60973" t="35928" r="31027" b="47623"/>
          <a:stretch/>
        </p:blipFill>
        <p:spPr>
          <a:xfrm>
            <a:off x="6704022" y="2899447"/>
            <a:ext cx="447040" cy="689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3421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263"/>
    </mc:Choice>
    <mc:Fallback>
      <p:transition spd="slow" advTm="302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</TotalTime>
  <Words>7</Words>
  <Application>Microsoft Office PowerPoint</Application>
  <PresentationFormat>Widescreen</PresentationFormat>
  <Paragraphs>1</Paragraphs>
  <Slides>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Mr. S Bebington</dc:creator>
  <cp:lastModifiedBy>Mr. S Bebington</cp:lastModifiedBy>
  <cp:revision>2</cp:revision>
  <dcterms:created xsi:type="dcterms:W3CDTF">2023-09-27T17:09:17Z</dcterms:created>
  <dcterms:modified xsi:type="dcterms:W3CDTF">2023-09-27T17:44:02Z</dcterms:modified>
</cp:coreProperties>
</file>